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FF00"/>
    <a:srgbClr val="FF00EC"/>
    <a:srgbClr val="0013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20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A2C427E-F2E2-BC4C-A30F-2857D1407C72}" type="datetimeFigureOut">
              <a:rPr lang="en-US" smtClean="0"/>
              <a:t>23/01/2014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01-BEBE-E846-81E5-BC729C5038A0}" type="slidenum">
              <a:rPr lang="en-US" smtClean="0"/>
              <a:t>‹#›</a:t>
            </a:fld>
            <a:endParaRPr lang="en-US"/>
          </a:p>
        </p:txBody>
      </p:sp>
    </p:spTree>
    <p:extLst>
      <p:ext uri="{BB962C8B-B14F-4D97-AF65-F5344CB8AC3E}">
        <p14:creationId xmlns:p14="http://schemas.microsoft.com/office/powerpoint/2010/main" val="367190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A2C427E-F2E2-BC4C-A30F-2857D1407C72}" type="datetimeFigureOut">
              <a:rPr lang="en-US" smtClean="0"/>
              <a:t>23/01/2014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01-BEBE-E846-81E5-BC729C5038A0}" type="slidenum">
              <a:rPr lang="en-US" smtClean="0"/>
              <a:t>‹#›</a:t>
            </a:fld>
            <a:endParaRPr lang="en-US"/>
          </a:p>
        </p:txBody>
      </p:sp>
    </p:spTree>
    <p:extLst>
      <p:ext uri="{BB962C8B-B14F-4D97-AF65-F5344CB8AC3E}">
        <p14:creationId xmlns:p14="http://schemas.microsoft.com/office/powerpoint/2010/main" val="1891903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A2C427E-F2E2-BC4C-A30F-2857D1407C72}" type="datetimeFigureOut">
              <a:rPr lang="en-US" smtClean="0"/>
              <a:t>23/01/2014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01-BEBE-E846-81E5-BC729C5038A0}" type="slidenum">
              <a:rPr lang="en-US" smtClean="0"/>
              <a:t>‹#›</a:t>
            </a:fld>
            <a:endParaRPr lang="en-US"/>
          </a:p>
        </p:txBody>
      </p:sp>
    </p:spTree>
    <p:extLst>
      <p:ext uri="{BB962C8B-B14F-4D97-AF65-F5344CB8AC3E}">
        <p14:creationId xmlns:p14="http://schemas.microsoft.com/office/powerpoint/2010/main" val="533620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A2C427E-F2E2-BC4C-A30F-2857D1407C72}" type="datetimeFigureOut">
              <a:rPr lang="en-US" smtClean="0"/>
              <a:t>23/01/2014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01-BEBE-E846-81E5-BC729C5038A0}" type="slidenum">
              <a:rPr lang="en-US" smtClean="0"/>
              <a:t>‹#›</a:t>
            </a:fld>
            <a:endParaRPr lang="en-US"/>
          </a:p>
        </p:txBody>
      </p:sp>
    </p:spTree>
    <p:extLst>
      <p:ext uri="{BB962C8B-B14F-4D97-AF65-F5344CB8AC3E}">
        <p14:creationId xmlns:p14="http://schemas.microsoft.com/office/powerpoint/2010/main" val="416550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A2C427E-F2E2-BC4C-A30F-2857D1407C72}" type="datetimeFigureOut">
              <a:rPr lang="en-US" smtClean="0"/>
              <a:t>23/01/2014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01-BEBE-E846-81E5-BC729C5038A0}" type="slidenum">
              <a:rPr lang="en-US" smtClean="0"/>
              <a:t>‹#›</a:t>
            </a:fld>
            <a:endParaRPr lang="en-US"/>
          </a:p>
        </p:txBody>
      </p:sp>
    </p:spTree>
    <p:extLst>
      <p:ext uri="{BB962C8B-B14F-4D97-AF65-F5344CB8AC3E}">
        <p14:creationId xmlns:p14="http://schemas.microsoft.com/office/powerpoint/2010/main" val="3638117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A2C427E-F2E2-BC4C-A30F-2857D1407C72}" type="datetimeFigureOut">
              <a:rPr lang="en-US" smtClean="0"/>
              <a:t>23/01/2014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01-BEBE-E846-81E5-BC729C5038A0}" type="slidenum">
              <a:rPr lang="en-US" smtClean="0"/>
              <a:t>‹#›</a:t>
            </a:fld>
            <a:endParaRPr lang="en-US"/>
          </a:p>
        </p:txBody>
      </p:sp>
    </p:spTree>
    <p:extLst>
      <p:ext uri="{BB962C8B-B14F-4D97-AF65-F5344CB8AC3E}">
        <p14:creationId xmlns:p14="http://schemas.microsoft.com/office/powerpoint/2010/main" val="700330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A2C427E-F2E2-BC4C-A30F-2857D1407C72}" type="datetimeFigureOut">
              <a:rPr lang="en-US" smtClean="0"/>
              <a:t>23/01/2014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0ED01-BEBE-E846-81E5-BC729C5038A0}" type="slidenum">
              <a:rPr lang="en-US" smtClean="0"/>
              <a:t>‹#›</a:t>
            </a:fld>
            <a:endParaRPr lang="en-US"/>
          </a:p>
        </p:txBody>
      </p:sp>
    </p:spTree>
    <p:extLst>
      <p:ext uri="{BB962C8B-B14F-4D97-AF65-F5344CB8AC3E}">
        <p14:creationId xmlns:p14="http://schemas.microsoft.com/office/powerpoint/2010/main" val="1678240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A2C427E-F2E2-BC4C-A30F-2857D1407C72}" type="datetimeFigureOut">
              <a:rPr lang="en-US" smtClean="0"/>
              <a:t>23/01/2014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0ED01-BEBE-E846-81E5-BC729C5038A0}" type="slidenum">
              <a:rPr lang="en-US" smtClean="0"/>
              <a:t>‹#›</a:t>
            </a:fld>
            <a:endParaRPr lang="en-US"/>
          </a:p>
        </p:txBody>
      </p:sp>
    </p:spTree>
    <p:extLst>
      <p:ext uri="{BB962C8B-B14F-4D97-AF65-F5344CB8AC3E}">
        <p14:creationId xmlns:p14="http://schemas.microsoft.com/office/powerpoint/2010/main" val="255835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C427E-F2E2-BC4C-A30F-2857D1407C72}" type="datetimeFigureOut">
              <a:rPr lang="en-US" smtClean="0"/>
              <a:t>23/01/2014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0ED01-BEBE-E846-81E5-BC729C5038A0}" type="slidenum">
              <a:rPr lang="en-US" smtClean="0"/>
              <a:t>‹#›</a:t>
            </a:fld>
            <a:endParaRPr lang="en-US"/>
          </a:p>
        </p:txBody>
      </p:sp>
    </p:spTree>
    <p:extLst>
      <p:ext uri="{BB962C8B-B14F-4D97-AF65-F5344CB8AC3E}">
        <p14:creationId xmlns:p14="http://schemas.microsoft.com/office/powerpoint/2010/main" val="37692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2C427E-F2E2-BC4C-A30F-2857D1407C72}" type="datetimeFigureOut">
              <a:rPr lang="en-US" smtClean="0"/>
              <a:t>23/01/2014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01-BEBE-E846-81E5-BC729C5038A0}" type="slidenum">
              <a:rPr lang="en-US" smtClean="0"/>
              <a:t>‹#›</a:t>
            </a:fld>
            <a:endParaRPr lang="en-US"/>
          </a:p>
        </p:txBody>
      </p:sp>
    </p:spTree>
    <p:extLst>
      <p:ext uri="{BB962C8B-B14F-4D97-AF65-F5344CB8AC3E}">
        <p14:creationId xmlns:p14="http://schemas.microsoft.com/office/powerpoint/2010/main" val="78209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A2C427E-F2E2-BC4C-A30F-2857D1407C72}" type="datetimeFigureOut">
              <a:rPr lang="en-US" smtClean="0"/>
              <a:t>23/01/2014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01-BEBE-E846-81E5-BC729C5038A0}" type="slidenum">
              <a:rPr lang="en-US" smtClean="0"/>
              <a:t>‹#›</a:t>
            </a:fld>
            <a:endParaRPr lang="en-US"/>
          </a:p>
        </p:txBody>
      </p:sp>
    </p:spTree>
    <p:extLst>
      <p:ext uri="{BB962C8B-B14F-4D97-AF65-F5344CB8AC3E}">
        <p14:creationId xmlns:p14="http://schemas.microsoft.com/office/powerpoint/2010/main" val="36895111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C427E-F2E2-BC4C-A30F-2857D1407C72}" type="datetimeFigureOut">
              <a:rPr lang="en-US" smtClean="0"/>
              <a:t>23/01/2014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ED01-BEBE-E846-81E5-BC729C5038A0}" type="slidenum">
              <a:rPr lang="en-US" smtClean="0"/>
              <a:t>‹#›</a:t>
            </a:fld>
            <a:endParaRPr lang="en-US"/>
          </a:p>
        </p:txBody>
      </p:sp>
    </p:spTree>
    <p:extLst>
      <p:ext uri="{BB962C8B-B14F-4D97-AF65-F5344CB8AC3E}">
        <p14:creationId xmlns:p14="http://schemas.microsoft.com/office/powerpoint/2010/main" val="353198659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a:lstStyle/>
          <a:p>
            <a:r>
              <a:rPr lang="en-US" b="1" i="1" dirty="0" smtClean="0">
                <a:solidFill>
                  <a:srgbClr val="FF0000"/>
                </a:solidFill>
                <a:latin typeface="Defused Extended Bold"/>
                <a:cs typeface="Defused Extended Bold"/>
              </a:rPr>
              <a:t>Mount Kilauea</a:t>
            </a:r>
            <a:endParaRPr lang="en-US" b="1" i="1" dirty="0">
              <a:solidFill>
                <a:srgbClr val="FF0000"/>
              </a:solidFill>
              <a:latin typeface="Defused Extended Bold"/>
              <a:cs typeface="Defused Extended Bold"/>
            </a:endParaRPr>
          </a:p>
        </p:txBody>
      </p:sp>
      <p:sp>
        <p:nvSpPr>
          <p:cNvPr id="3" name="Content Placeholder 2"/>
          <p:cNvSpPr>
            <a:spLocks noGrp="1"/>
          </p:cNvSpPr>
          <p:nvPr>
            <p:ph idx="1"/>
          </p:nvPr>
        </p:nvSpPr>
        <p:spPr>
          <a:noFill/>
        </p:spPr>
        <p:txBody>
          <a:bodyPr>
            <a:normAutofit fontScale="92500" lnSpcReduction="20000"/>
          </a:bodyPr>
          <a:lstStyle/>
          <a:p>
            <a:r>
              <a:rPr lang="en-US" b="1" dirty="0"/>
              <a:t>Where:</a:t>
            </a:r>
            <a:r>
              <a:rPr lang="en-US" dirty="0"/>
              <a:t> Mount Kilauea, Hawaii, U.S.A.</a:t>
            </a:r>
          </a:p>
          <a:p>
            <a:endParaRPr lang="en-US" dirty="0"/>
          </a:p>
          <a:p>
            <a:r>
              <a:rPr lang="en-US" b="1" dirty="0"/>
              <a:t>When:</a:t>
            </a:r>
            <a:r>
              <a:rPr lang="en-US" dirty="0"/>
              <a:t> 1983 - 2000</a:t>
            </a:r>
          </a:p>
          <a:p>
            <a:endParaRPr lang="en-US" dirty="0"/>
          </a:p>
          <a:p>
            <a:r>
              <a:rPr lang="en-US" b="1" dirty="0"/>
              <a:t>Type of volcano:</a:t>
            </a:r>
            <a:r>
              <a:rPr lang="en-US" dirty="0"/>
              <a:t> Shield volcano</a:t>
            </a:r>
          </a:p>
          <a:p>
            <a:endParaRPr lang="en-US" dirty="0"/>
          </a:p>
          <a:p>
            <a:r>
              <a:rPr lang="en-US" b="1" dirty="0"/>
              <a:t>Type of eruption:</a:t>
            </a:r>
            <a:r>
              <a:rPr lang="en-US" dirty="0"/>
              <a:t> Gentle lava flows - now in its eighteenth year of continuous eruption</a:t>
            </a:r>
          </a:p>
          <a:p>
            <a:endParaRPr lang="en-US" dirty="0"/>
          </a:p>
          <a:p>
            <a:r>
              <a:rPr lang="en-US" b="1" dirty="0"/>
              <a:t>Deaths:</a:t>
            </a:r>
            <a:r>
              <a:rPr lang="en-US" dirty="0"/>
              <a:t> No deaths but much damage</a:t>
            </a:r>
          </a:p>
        </p:txBody>
      </p:sp>
    </p:spTree>
    <p:extLst>
      <p:ext uri="{BB962C8B-B14F-4D97-AF65-F5344CB8AC3E}">
        <p14:creationId xmlns:p14="http://schemas.microsoft.com/office/powerpoint/2010/main" val="397182061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131"/>
            <a:ext cx="9144000" cy="6871131"/>
          </a:xfrm>
          <a:prstGeom prst="rect">
            <a:avLst/>
          </a:prstGeom>
        </p:spPr>
      </p:pic>
      <p:sp>
        <p:nvSpPr>
          <p:cNvPr id="2" name="Title 1"/>
          <p:cNvSpPr>
            <a:spLocks noGrp="1"/>
          </p:cNvSpPr>
          <p:nvPr>
            <p:ph type="title"/>
          </p:nvPr>
        </p:nvSpPr>
        <p:spPr/>
        <p:txBody>
          <a:bodyPr/>
          <a:lstStyle/>
          <a:p>
            <a:r>
              <a:rPr lang="en-US" b="1" i="1" dirty="0" smtClean="0">
                <a:solidFill>
                  <a:srgbClr val="FF0000"/>
                </a:solidFill>
                <a:latin typeface="Chalkduster"/>
                <a:cs typeface="Chalkduster"/>
              </a:rPr>
              <a:t>Volcano</a:t>
            </a:r>
            <a:endParaRPr lang="en-US" b="1" i="1" dirty="0">
              <a:solidFill>
                <a:srgbClr val="FF0000"/>
              </a:solidFill>
              <a:latin typeface="Chalkduster"/>
              <a:cs typeface="Chalkduster"/>
            </a:endParaRPr>
          </a:p>
        </p:txBody>
      </p:sp>
      <p:sp>
        <p:nvSpPr>
          <p:cNvPr id="3" name="Content Placeholder 2"/>
          <p:cNvSpPr>
            <a:spLocks noGrp="1"/>
          </p:cNvSpPr>
          <p:nvPr>
            <p:ph idx="1"/>
          </p:nvPr>
        </p:nvSpPr>
        <p:spPr/>
        <p:txBody>
          <a:bodyPr/>
          <a:lstStyle/>
          <a:p>
            <a:r>
              <a:rPr lang="en-US" b="1" dirty="0">
                <a:solidFill>
                  <a:srgbClr val="0013FF"/>
                </a:solidFill>
              </a:rPr>
              <a:t>Kilauea</a:t>
            </a:r>
            <a:r>
              <a:rPr lang="en-US" dirty="0">
                <a:solidFill>
                  <a:srgbClr val="0013FF"/>
                </a:solidFill>
              </a:rPr>
              <a:t> is Hawaii's youngest volcano and one of the world's most active. Over 90 percent of Kilauea's surface is covered by lava less than 1,100 years old</a:t>
            </a:r>
            <a:r>
              <a:rPr lang="en-US" dirty="0" smtClean="0">
                <a:solidFill>
                  <a:srgbClr val="0013FF"/>
                </a:solidFill>
              </a:rPr>
              <a:t>.</a:t>
            </a:r>
          </a:p>
          <a:p>
            <a:r>
              <a:rPr lang="en-US" dirty="0" smtClean="0">
                <a:solidFill>
                  <a:srgbClr val="0013FF"/>
                </a:solidFill>
              </a:rPr>
              <a:t>It is a shield volcano</a:t>
            </a:r>
            <a:endParaRPr lang="en-US" dirty="0">
              <a:solidFill>
                <a:srgbClr val="0013FF"/>
              </a:solidFill>
            </a:endParaRPr>
          </a:p>
        </p:txBody>
      </p:sp>
    </p:spTree>
    <p:extLst>
      <p:ext uri="{BB962C8B-B14F-4D97-AF65-F5344CB8AC3E}">
        <p14:creationId xmlns:p14="http://schemas.microsoft.com/office/powerpoint/2010/main" val="397294177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Defused Extended Bold"/>
                <a:cs typeface="Defused Extended Bold"/>
              </a:rPr>
              <a:t>Cause of the volcano </a:t>
            </a:r>
            <a:endParaRPr lang="en-US" dirty="0">
              <a:solidFill>
                <a:srgbClr val="FF0000"/>
              </a:solidFill>
              <a:latin typeface="Defused Extended Bold"/>
              <a:cs typeface="Defused Extended Bold"/>
            </a:endParaRPr>
          </a:p>
        </p:txBody>
      </p:sp>
      <p:sp>
        <p:nvSpPr>
          <p:cNvPr id="3" name="Content Placeholder 2"/>
          <p:cNvSpPr>
            <a:spLocks noGrp="1"/>
          </p:cNvSpPr>
          <p:nvPr>
            <p:ph idx="1"/>
          </p:nvPr>
        </p:nvSpPr>
        <p:spPr>
          <a:xfrm>
            <a:off x="457200" y="1600200"/>
            <a:ext cx="8229600" cy="4766563"/>
          </a:xfrm>
        </p:spPr>
        <p:txBody>
          <a:bodyPr>
            <a:normAutofit fontScale="92500"/>
          </a:bodyPr>
          <a:lstStyle/>
          <a:p>
            <a:r>
              <a:rPr lang="en-US" dirty="0">
                <a:solidFill>
                  <a:srgbClr val="0CFF00"/>
                </a:solidFill>
                <a:latin typeface="Apple Chancery"/>
                <a:cs typeface="Apple Chancery"/>
              </a:rPr>
              <a:t>The chain of volcanoes that make up the islands of Hawai'i are called hotspot volcanoes. Kilauea, the youngest of these volcanoes, sits at the southeastern tail of the Hawaiian islands. Unlike many other volcanoes, hotspot volcanoes don't form along the boundaries of tectonic plates. At a hotspot, magma from Earth's interior rises toward the surface. Eventually it breaks through to the surface and erupts, creating a volcano. </a:t>
            </a:r>
          </a:p>
        </p:txBody>
      </p:sp>
    </p:spTree>
    <p:extLst>
      <p:ext uri="{BB962C8B-B14F-4D97-AF65-F5344CB8AC3E}">
        <p14:creationId xmlns:p14="http://schemas.microsoft.com/office/powerpoint/2010/main" val="3960121365"/>
      </p:ext>
    </p:extLst>
  </p:cSld>
  <p:clrMapOvr>
    <a:masterClrMapping/>
  </p:clrMapOvr>
  <mc:AlternateContent xmlns:mc="http://schemas.openxmlformats.org/markup-compatibility/2006">
    <mc:Choice xmlns:p14="http://schemas.microsoft.com/office/powerpoint/2010/main" Requires="p14">
      <p:transition spd="slow" p14:dur="4000">
        <p14:vortex dir="d"/>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hotographer-silho_2233164k.jpg"/>
          <p:cNvPicPr>
            <a:picLocks noGrp="1" noChangeAspect="1"/>
          </p:cNvPicPr>
          <p:nvPr>
            <p:ph idx="1"/>
          </p:nvPr>
        </p:nvPicPr>
        <p:blipFill>
          <a:blip r:embed="rId2">
            <a:extLst>
              <a:ext uri="{28A0092B-C50C-407E-A947-70E740481C1C}">
                <a14:useLocalDpi xmlns:a14="http://schemas.microsoft.com/office/drawing/2010/main" val="0"/>
              </a:ext>
            </a:extLst>
          </a:blip>
          <a:srcRect t="5983" b="5983"/>
          <a:stretch>
            <a:fillRect/>
          </a:stretch>
        </p:blipFill>
        <p:spPr>
          <a:xfrm>
            <a:off x="-1" y="0"/>
            <a:ext cx="9144001" cy="6984563"/>
          </a:xfrm>
        </p:spPr>
      </p:pic>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128007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Defused Extended Bold"/>
                <a:cs typeface="Defused Extended Bold"/>
              </a:rPr>
              <a:t>The effects of the volcano</a:t>
            </a:r>
            <a:endParaRPr lang="en-US" i="1" dirty="0">
              <a:latin typeface="Defused Extended Bold"/>
              <a:cs typeface="Defused Extended Bold"/>
            </a:endParaRPr>
          </a:p>
        </p:txBody>
      </p:sp>
      <p:pic>
        <p:nvPicPr>
          <p:cNvPr id="4" name="Content Placeholder 3" descr="VolcanoStructure.jpg"/>
          <p:cNvPicPr>
            <a:picLocks noGrp="1" noChangeAspect="1"/>
          </p:cNvPicPr>
          <p:nvPr>
            <p:ph idx="1"/>
          </p:nvPr>
        </p:nvPicPr>
        <p:blipFill>
          <a:blip r:embed="rId2">
            <a:extLst>
              <a:ext uri="{28A0092B-C50C-407E-A947-70E740481C1C}">
                <a14:useLocalDpi xmlns:a14="http://schemas.microsoft.com/office/drawing/2010/main" val="0"/>
              </a:ext>
            </a:extLst>
          </a:blip>
          <a:srcRect t="14282" b="14282"/>
          <a:stretch>
            <a:fillRect/>
          </a:stretch>
        </p:blipFill>
        <p:spPr/>
      </p:pic>
    </p:spTree>
    <p:extLst>
      <p:ext uri="{BB962C8B-B14F-4D97-AF65-F5344CB8AC3E}">
        <p14:creationId xmlns:p14="http://schemas.microsoft.com/office/powerpoint/2010/main" val="26788542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TotalTime>
  <Words>166</Words>
  <Application>Microsoft Macintosh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Mount Kilauea</vt:lpstr>
      <vt:lpstr>Volcano</vt:lpstr>
      <vt:lpstr>Cause of the volcano </vt:lpstr>
      <vt:lpstr>PowerPoint Presentation</vt:lpstr>
      <vt:lpstr>The effects of the volcano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Mount Kilauea</dc:title>
  <dc:creator>Thomas Tallis</dc:creator>
  <cp:lastModifiedBy>Thomas Tallis</cp:lastModifiedBy>
  <cp:revision>3</cp:revision>
  <dcterms:created xsi:type="dcterms:W3CDTF">2014-01-23T14:15:07Z</dcterms:created>
  <dcterms:modified xsi:type="dcterms:W3CDTF">2014-01-23T14:49:55Z</dcterms:modified>
</cp:coreProperties>
</file>